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handoutMasterIdLst>
    <p:handoutMasterId r:id="rId15"/>
  </p:handoutMasterIdLst>
  <p:sldIdLst>
    <p:sldId id="256" r:id="rId2"/>
    <p:sldId id="264" r:id="rId3"/>
    <p:sldId id="273" r:id="rId4"/>
    <p:sldId id="265" r:id="rId5"/>
    <p:sldId id="267" r:id="rId6"/>
    <p:sldId id="274" r:id="rId7"/>
    <p:sldId id="275" r:id="rId8"/>
    <p:sldId id="276" r:id="rId9"/>
    <p:sldId id="268" r:id="rId10"/>
    <p:sldId id="269" r:id="rId11"/>
    <p:sldId id="270" r:id="rId12"/>
    <p:sldId id="271" r:id="rId13"/>
    <p:sldId id="272" r:id="rId14"/>
  </p:sldIdLst>
  <p:sldSz cx="12192000" cy="6858000"/>
  <p:notesSz cx="9312275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HIT KUMAR" initials="MK" lastIdx="1" clrIdx="0">
    <p:extLst>
      <p:ext uri="{19B8F6BF-5375-455C-9EA6-DF929625EA0E}">
        <p15:presenceInfo xmlns:p15="http://schemas.microsoft.com/office/powerpoint/2012/main" userId="d6d4b6b8c2c2eb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125" d="100"/>
          <a:sy n="125" d="100"/>
        </p:scale>
        <p:origin x="-1488" y="-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35319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74801" y="1"/>
            <a:ext cx="4035319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12CB1-DABA-4CBD-967D-6A1DEAF14A26}" type="datetimeFigureOut">
              <a:rPr lang="en-US" smtClean="0"/>
              <a:t>3/8/2015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4035319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74801" y="6513910"/>
            <a:ext cx="4035319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9AB145-7637-4A3A-BFAF-D4FF9CB2F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95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3/8/2015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3/8/2015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3/8/2015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3/8/2015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3/8/2015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3/8/2015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3/8/2015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3/8/2015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3/8/2015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3/8/2015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3/8/2015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3/8/2015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Unity Game </a:t>
            </a:r>
            <a:br>
              <a:rPr lang="en-US" dirty="0" smtClean="0"/>
            </a:br>
            <a:r>
              <a:rPr lang="en-US" sz="6600" dirty="0" smtClean="0"/>
              <a:t>Software Requirements Specifications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 smtClean="0"/>
              <a:t>Team members: Anthony </a:t>
            </a:r>
            <a:r>
              <a:rPr lang="en-US" sz="2000" dirty="0" err="1" smtClean="0"/>
              <a:t>Jamora</a:t>
            </a:r>
            <a:r>
              <a:rPr lang="en-US" sz="2000" dirty="0" smtClean="0"/>
              <a:t>, Thomas Burke, Jonathan Nabors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272" y="628444"/>
            <a:ext cx="2399079" cy="34792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6734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800" dirty="0" smtClean="0"/>
              <a:t>Business Constraints</a:t>
            </a:r>
            <a:endParaRPr lang="en-US" sz="28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 smtClean="0"/>
              <a:t>$500 budget</a:t>
            </a:r>
            <a:endParaRPr lang="en-US" sz="28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 smtClean="0"/>
              <a:t>English only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 smtClean="0"/>
              <a:t>Technical Constraints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 smtClean="0"/>
              <a:t>Windows 7 and 8 support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 smtClean="0"/>
              <a:t>20 FPS with minimum requirements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 smtClean="0"/>
              <a:t>Unity Engine</a:t>
            </a:r>
            <a:endParaRPr lang="en-US" sz="2800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184849" y="2211754"/>
            <a:ext cx="1578708" cy="1219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879840" y="2211754"/>
            <a:ext cx="1547446" cy="12192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184849" y="3539328"/>
            <a:ext cx="1578708" cy="114104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79840" y="3539328"/>
            <a:ext cx="1547446" cy="114104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39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15301" y="1402444"/>
            <a:ext cx="2422357" cy="60343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800" dirty="0" smtClean="0"/>
              <a:t>Final product expected to be stable</a:t>
            </a:r>
            <a:endParaRPr lang="en-US" sz="28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 smtClean="0"/>
              <a:t>Mouse &amp; keyboard should feel as an extension of the user to his/her avatar.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5916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Game Setup and Creation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Start/End Game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Gameplay and In-Game Interactions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Generate game world, player, enemies, friendlies, HUD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670409"/>
            <a:ext cx="2448267" cy="25816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701" y="2027533"/>
            <a:ext cx="2066040" cy="32857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8621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Non-Functional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800" dirty="0" smtClean="0"/>
              <a:t>Game Startup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 smtClean="0"/>
              <a:t>Main-Screen/Game loading times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 smtClean="0"/>
              <a:t>In-Game Mechanics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 smtClean="0"/>
              <a:t>Asset Load Times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smtClean="0"/>
              <a:t>Character/Enemy deaths</a:t>
            </a:r>
            <a:endParaRPr lang="en-US" sz="2800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 smtClean="0"/>
              <a:t>Triggered In-game events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619" y="2103457"/>
            <a:ext cx="1962424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65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Description &amp;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A team of students from the College of Creative Studies have built up a collection of artwork including 3D models, textures, video, and sounds.  However, they lack the training and experience needed to implement and combine all of these assets in code.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Demo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1 Island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User-Controlled camera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Appropriate animations &amp; sounds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Combat system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Functional 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29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954" y="304767"/>
            <a:ext cx="5080000" cy="61425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749887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/>
              <a:t>The Island</a:t>
            </a:r>
            <a:endParaRPr lang="en-US" sz="4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457200" y="1414585"/>
            <a:ext cx="3200400" cy="4890619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smtClean="0"/>
              <a:t>Player start/end point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smtClean="0"/>
              <a:t>Enemy spawn locations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smtClean="0"/>
              <a:t>Obstacles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smtClean="0"/>
              <a:t>Different terrains</a:t>
            </a:r>
          </a:p>
        </p:txBody>
      </p:sp>
    </p:spTree>
    <p:extLst>
      <p:ext uri="{BB962C8B-B14F-4D97-AF65-F5344CB8AC3E}">
        <p14:creationId xmlns:p14="http://schemas.microsoft.com/office/powerpoint/2010/main" val="227905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Perspective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800" dirty="0" smtClean="0"/>
              <a:t>Standalone, offline video game for the PC.</a:t>
            </a:r>
            <a:endParaRPr lang="en-US" sz="28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 smtClean="0"/>
              <a:t>Every player is different.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 smtClean="0"/>
              <a:t>Demo guides players through basic fundamentals of gameplay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706" y="3579445"/>
            <a:ext cx="2555094" cy="27471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114" y="286603"/>
            <a:ext cx="1288917" cy="132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4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Environment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 smtClean="0"/>
              <a:t>Obstacles and puzzles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 smtClean="0"/>
              <a:t>Island can be explored to find helpful items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 smtClean="0"/>
              <a:t>Day &amp; night cycle with music</a:t>
            </a:r>
            <a:endParaRPr lang="en-US" sz="20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Characters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 smtClean="0"/>
              <a:t>Player character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 smtClean="0"/>
              <a:t>Friendly NPC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 smtClean="0"/>
              <a:t>Enemy NPCs</a:t>
            </a:r>
            <a:endParaRPr lang="en-US" sz="20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User Interface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 smtClean="0"/>
              <a:t>Minimalist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 smtClean="0"/>
              <a:t>In-game pause</a:t>
            </a:r>
            <a:endParaRPr lang="en-US" sz="20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540" y="1845734"/>
            <a:ext cx="2979492" cy="44428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973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67927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Menu Screen</a:t>
            </a:r>
            <a:endParaRPr lang="en-US" sz="4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457200" y="1273629"/>
            <a:ext cx="3200400" cy="5031575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smtClean="0"/>
              <a:t>Play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smtClean="0"/>
              <a:t>Options	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bg1"/>
                </a:solidFill>
              </a:rPr>
              <a:t>Resolution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bg1"/>
                </a:solidFill>
              </a:rPr>
              <a:t>Preset Video Settings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bg1"/>
                </a:solidFill>
              </a:rPr>
              <a:t>Brightness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smtClean="0"/>
              <a:t>Controller Map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smtClean="0"/>
              <a:t>Credits</a:t>
            </a: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smtClean="0"/>
              <a:t>Exit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327" y="1581150"/>
            <a:ext cx="7002467" cy="382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2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694281"/>
          </a:xfrm>
        </p:spPr>
        <p:txBody>
          <a:bodyPr>
            <a:normAutofit/>
          </a:bodyPr>
          <a:lstStyle/>
          <a:p>
            <a:r>
              <a:rPr lang="en-US" sz="4400" dirty="0" smtClean="0"/>
              <a:t>In-Game</a:t>
            </a:r>
            <a:endParaRPr lang="en-US" sz="4400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2"/>
          </p:nvPr>
        </p:nvSpPr>
        <p:spPr>
          <a:xfrm>
            <a:off x="457200" y="1415435"/>
            <a:ext cx="3200400" cy="4889769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 smtClean="0"/>
              <a:t>Health Bar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 smtClean="0"/>
              <a:t>Stamina Bar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 smtClean="0"/>
              <a:t>Essence Counter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 smtClean="0"/>
              <a:t>Items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942" y="1406131"/>
            <a:ext cx="7107555" cy="39034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601" y="1415435"/>
            <a:ext cx="2679197" cy="8241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271" y="1288640"/>
            <a:ext cx="2679197" cy="9065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924" y="1513348"/>
            <a:ext cx="2616215" cy="805368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5298525" y="4758785"/>
            <a:ext cx="44958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296818" y="3810463"/>
            <a:ext cx="458722" cy="4745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5755540" y="4303955"/>
            <a:ext cx="44958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879239" y="4303955"/>
            <a:ext cx="44958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8" descr="http://www.photosinbox.com/download/flam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7246" y="4699607"/>
            <a:ext cx="571500" cy="457200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>
            <a:off x="10156400" y="4758785"/>
            <a:ext cx="142577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1337</a:t>
            </a:r>
            <a:endParaRPr lang="en-US" sz="2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1034" name="Picture 10" descr="http://fc01.deviantart.net/fs71/f/2011/327/a/7/level_3_life_potion___open_by_adorabless-d4h1l9s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659" y="3747115"/>
            <a:ext cx="501650" cy="58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veryicon.com/icon/png/Movie%20%26%20TV/Indiana%20Jones%20and%20the%20Last%20Crusade/Sir%20Richards%20Shield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622" y="4231867"/>
            <a:ext cx="637031" cy="637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i1099.photobucket.com/albums/g381/Google-Images/General%20Icons/Sword-Icon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00501">
            <a:off x="4804073" y="4253926"/>
            <a:ext cx="543714" cy="57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346" y="4270296"/>
            <a:ext cx="1006122" cy="149130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33026" y="3979536"/>
            <a:ext cx="276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Forte" panose="03060902040502070203" pitchFamily="66" charset="0"/>
              </a:rPr>
              <a:t>2</a:t>
            </a:r>
            <a:endParaRPr lang="en-US" sz="1600" dirty="0">
              <a:solidFill>
                <a:schemeClr val="bg1"/>
              </a:solidFill>
              <a:latin typeface="Forte" panose="0306090204050207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36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In-Game Menu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716" y="1980852"/>
            <a:ext cx="7181850" cy="396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5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250" y="1845734"/>
            <a:ext cx="2218123" cy="43529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352" y="2950073"/>
            <a:ext cx="1104059" cy="32485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Perspectives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8864867" cy="402336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800" dirty="0" smtClean="0"/>
              <a:t>Targeting gamers of all ages!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 smtClean="0"/>
              <a:t>Will take the role as a stress reliever, hobby/entertainment, or as a competition.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857414"/>
            <a:ext cx="1580234" cy="22351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2570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1670</TotalTime>
  <Words>270</Words>
  <Application>Microsoft Office PowerPoint</Application>
  <PresentationFormat>Widescreen</PresentationFormat>
  <Paragraphs>74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</vt:lpstr>
      <vt:lpstr>Calibri Light</vt:lpstr>
      <vt:lpstr>Courier New</vt:lpstr>
      <vt:lpstr>Forte</vt:lpstr>
      <vt:lpstr>Wingdings</vt:lpstr>
      <vt:lpstr>Retrospect</vt:lpstr>
      <vt:lpstr>Unity Game  Software Requirements Specifications</vt:lpstr>
      <vt:lpstr>Problem Description &amp; Scope</vt:lpstr>
      <vt:lpstr>The Island</vt:lpstr>
      <vt:lpstr>Product Perspective</vt:lpstr>
      <vt:lpstr>Main Features</vt:lpstr>
      <vt:lpstr>Menu Screen</vt:lpstr>
      <vt:lpstr>In-Game</vt:lpstr>
      <vt:lpstr>In-Game Menu</vt:lpstr>
      <vt:lpstr>User Perspectives</vt:lpstr>
      <vt:lpstr>Constraints</vt:lpstr>
      <vt:lpstr>Game Features</vt:lpstr>
      <vt:lpstr>Functional Requirements</vt:lpstr>
      <vt:lpstr>Non-Functional Requirements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 Game Development Plan</dc:title>
  <dc:creator>Jonathan K Nabors</dc:creator>
  <cp:lastModifiedBy>Microsoft account</cp:lastModifiedBy>
  <cp:revision>42</cp:revision>
  <cp:lastPrinted>2015-02-02T23:02:54Z</cp:lastPrinted>
  <dcterms:created xsi:type="dcterms:W3CDTF">2015-02-01T16:29:46Z</dcterms:created>
  <dcterms:modified xsi:type="dcterms:W3CDTF">2015-03-08T06:16:37Z</dcterms:modified>
</cp:coreProperties>
</file>